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4-1.png>
</file>

<file path=ppt/media/image-4-2.png>
</file>

<file path=ppt/media/image-4-3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Limitation de Débit dans Node.js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Implémentation du Rate Limiting avec Express.js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Maty Sylla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• Sous la direction de M. Maodo DIOP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Université Alioune Diop de Bambey • Master II SI • 2024/2025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8482"/>
            <a:ext cx="355651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Règles implémentées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793790" y="2067401"/>
            <a:ext cx="13042821" cy="4355544"/>
          </a:xfrm>
          <a:prstGeom prst="roundRect">
            <a:avLst>
              <a:gd name="adj" fmla="val 218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07502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581" y="2218730"/>
            <a:ext cx="2043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533656" y="2218730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451759" y="2218730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Fenêtre temporelle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369862" y="2218730"/>
            <a:ext cx="16230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Blocage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54170" y="221873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Justification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2725341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581" y="2869049"/>
            <a:ext cx="204382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 /auth/me/token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533656" y="2869049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50 requêtes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451759" y="2869049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minutes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369862" y="2869049"/>
            <a:ext cx="16230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24 heures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11454170" y="2869049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 critique - Sécurité maximale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3738563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581" y="3882271"/>
            <a:ext cx="2043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POST /auth/login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533656" y="3882271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tentatives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6451759" y="3882271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 minutes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369862" y="3882271"/>
            <a:ext cx="16230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heure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1454170" y="3882271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Protection contre le brute-force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801410" y="4751784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28581" y="4895493"/>
            <a:ext cx="2043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/etudiants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3533656" y="4895493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 requêtes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6451759" y="4895493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secondes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369862" y="4895493"/>
            <a:ext cx="16230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heure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1454170" y="4895493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Protection anti-burst - QoS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801410" y="576500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028581" y="5908715"/>
            <a:ext cx="204382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Autres endpoints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3533656" y="5908715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 requêtes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6451759" y="5908715"/>
            <a:ext cx="24568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minute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9369862" y="5908715"/>
            <a:ext cx="16230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heure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1454170" y="5908715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Protection générale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793790" y="6678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1506"/>
            <a:ext cx="446055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Fonctionnement technique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4004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middleware fonctionne en quatre étapes 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184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Extraction de l'adresse IP client et du chemin de la route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606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Vérification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Consultation des compteurs dans Redis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028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Application des règles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Comparaison avec les limites définies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450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Décision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Autorisation ou rejet avec message approprié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95337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Qu'est-ce que le Rate Limiting ?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 rate limiting est un mécanisme essentiel qui contrôle le nombre de requêtes qu'un utilisateur peut envoyer à une API durant une période donnée.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88131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 contrôle garantit la qualité de service, protège contre les abus et assure la stabilité du système.</a:t>
            </a:r>
            <a:endParaRPr lang="en-US" sz="16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5971"/>
            <a:ext cx="109329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Pourquoi Implémenter le Rate Limiting 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63986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360069"/>
            <a:ext cx="36150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Protection contre les abus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85048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Défense contre les attaques par force brute et les dénis de service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63986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Qualité de service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85048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Garantit une utilisation équitable des ressources pour tous les utilisateurs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21837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34528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63986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Stabilité système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850487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Assure la disponibilité et les performances du serveur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7499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Deux Approches d'Implémentation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32716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859530"/>
            <a:ext cx="43154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Bibliothèque express-rate-limit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434994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Solution simple et rapide, adaptée aux besoins courants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99360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5220414"/>
            <a:ext cx="34826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Middleware personnalisé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571083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Contrôle total et maîtrise fine du mécanisme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66317"/>
            <a:ext cx="85750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Approche 1 : express-rate-limit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287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83769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658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Installation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148495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Installer la bibliothèque via npm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1287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483769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658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Configuration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148495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Définir la fenêtre temporelle et le nombre maximal de requêtes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1287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483769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658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4148495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Appliquer globalement ou sur des routes spécifiques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299472"/>
            <a:ext cx="13042821" cy="963811"/>
          </a:xfrm>
          <a:prstGeom prst="roundRect">
            <a:avLst>
              <a:gd name="adj" fmla="val 9884"/>
            </a:avLst>
          </a:prstGeom>
          <a:solidFill>
            <a:srgbClr val="C7C9EA"/>
          </a:solidFill>
          <a:ln/>
        </p:spPr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643563"/>
            <a:ext cx="283488" cy="226814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530906" y="5582960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Configuration type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100 requêtes maximum par IP toutes les 15 minutes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5288"/>
            <a:ext cx="9332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Paramètres Clés de Configuration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windowMs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21540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Définit la fenêtre temporelle pendant laquelle les requêtes sont comptées (15 minutes = 15 × 60 × 1000 ms)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max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215408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Spécifie le nombre maximal de requêtes autorisées dans la fenêtre de temps (exemple : 100 requêtes)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467695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467695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message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21540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Message personnalisé retourné lorsque la limite est dépassée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649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Approche 2 : Middleware Personnalisé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29971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Stockage en mémoire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4951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Solution simple pour petites applications. Le middleware suit le nombre de requêtes par IP et l'heure de la dernière requête.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7938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Contrôle total de la logique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2158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Réinitialisation automatique après la fenêtre temporelle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6378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d'état 429 si limite dépassée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3076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 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Non évolutif pour systèmes distribués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Solution Évolutive avec Redis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450783"/>
            <a:ext cx="30480" cy="5085636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69069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2493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Installation Redis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01906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Installer les packages redis et ioredis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075509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5260" y="38781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Stockage distribué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40388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Les comptes de requêtes sont stockés dans Redis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546032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298281"/>
            <a:ext cx="32090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Expiration automatique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5788700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clé se réinitialise après la fenêtre temporelle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6760012" y="6845141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</p:sp>
      <p:sp>
        <p:nvSpPr>
          <p:cNvPr id="21" name="Shape 18"/>
          <p:cNvSpPr/>
          <p:nvPr/>
        </p:nvSpPr>
        <p:spPr>
          <a:xfrm>
            <a:off x="6280190" y="66052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65260" y="664773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7669411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Scalabilité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7669411" y="717351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Fonctionne sur plusieurs instances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25065"/>
            <a:ext cx="62885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Cas d'Usage Pratiques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70960"/>
            <a:ext cx="39852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Protection des API publiques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6137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Assure une utilisation équitable et évite qu'un seul utilisateur ne consomme des ressources excessives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3870960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Réduction de la charge serveur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71570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Protège contre la surcharge excessive qui pourrait dégrader les performances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3870960"/>
            <a:ext cx="33543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Prévention des attaques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36137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Ralentit les tentatives de connexion par force brute en limitant les essais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2025-12-04T16:47:41Z</dcterms:created>
  <dcterms:modified xsi:type="dcterms:W3CDTF">2025-12-04T16:47:41Z</dcterms:modified>
</cp:coreProperties>
</file>